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2" r:id="rId4"/>
    <p:sldId id="265" r:id="rId5"/>
    <p:sldId id="264" r:id="rId6"/>
    <p:sldId id="263" r:id="rId7"/>
    <p:sldId id="266" r:id="rId8"/>
    <p:sldId id="260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>
        <p:scale>
          <a:sx n="66" d="100"/>
          <a:sy n="66" d="100"/>
        </p:scale>
        <p:origin x="-1422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96752"/>
            <a:ext cx="5328592" cy="1224136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2"/>
          <p:cNvSpPr>
            <a:spLocks noGrp="1"/>
          </p:cNvSpPr>
          <p:nvPr>
            <p:ph idx="1"/>
          </p:nvPr>
        </p:nvSpPr>
        <p:spPr>
          <a:xfrm>
            <a:off x="107504" y="1556792"/>
            <a:ext cx="5832648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5832648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C10D7-0A6F-4A50-8268-44248591B141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B1753-592C-415A-8F65-89D104903D5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0" dirty="0" smtClean="0"/>
              <a:t>Принципы бережливого менеджмента в сопровождении </a:t>
            </a:r>
            <a:r>
              <a:rPr lang="ru-RU" sz="2800" b="0" dirty="0" smtClean="0"/>
              <a:t>молодых педагогов</a:t>
            </a:r>
            <a:endParaRPr lang="ru-RU" sz="2800" b="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429000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Мехоношина</a:t>
            </a:r>
            <a:r>
              <a:rPr lang="ru-RU" dirty="0" smtClean="0"/>
              <a:t> Мария Олеговна</a:t>
            </a:r>
          </a:p>
          <a:p>
            <a:r>
              <a:rPr lang="ru-RU" dirty="0" smtClean="0"/>
              <a:t>Зам. </a:t>
            </a:r>
            <a:r>
              <a:rPr lang="ru-RU" dirty="0" err="1" smtClean="0"/>
              <a:t>дир</a:t>
            </a:r>
            <a:r>
              <a:rPr lang="ru-RU" dirty="0" smtClean="0"/>
              <a:t>. по УВР</a:t>
            </a:r>
          </a:p>
          <a:p>
            <a:r>
              <a:rPr lang="ru-RU" dirty="0" smtClean="0"/>
              <a:t>МАОУ «СОШ № 22 с углубленным изучением иностранных языков» г.Перми</a:t>
            </a:r>
          </a:p>
          <a:p>
            <a:r>
              <a:rPr lang="ru-RU" dirty="0" smtClean="0"/>
              <a:t>2021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7" name="Picture 3" descr="C:\Users\ssv81\Downloads\Дизайн 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089009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2021-2022 учебный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5976664" cy="44644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Путешествие </a:t>
            </a:r>
            <a:r>
              <a:rPr lang="ru-RU" dirty="0" smtClean="0"/>
              <a:t>— это совсем не страшно, это всего лишь много-много маленьких шагов. Ты же можешь сделать один шаг, правда?</a:t>
            </a:r>
          </a:p>
          <a:p>
            <a:pPr>
              <a:buNone/>
            </a:pPr>
            <a:r>
              <a:rPr lang="ru-RU" sz="1600" dirty="0" smtClean="0"/>
              <a:t>                                                        (</a:t>
            </a:r>
            <a:r>
              <a:rPr lang="ru-RU" sz="1600" dirty="0" err="1" smtClean="0"/>
              <a:t>Эрин</a:t>
            </a:r>
            <a:r>
              <a:rPr lang="ru-RU" sz="1600" dirty="0" smtClean="0"/>
              <a:t> Хантер «Первые испытания»)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Бережливый менеджмент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6386" name="Picture 2" descr="Бережливое производство - Бизнес-Станда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5224762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8" cy="122413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Бережливое производство</a:t>
            </a:r>
            <a:r>
              <a:rPr lang="ru-RU" b="1" dirty="0" smtClean="0"/>
              <a:t> (</a:t>
            </a:r>
            <a:r>
              <a:rPr lang="ru-RU" b="1" dirty="0" err="1" smtClean="0"/>
              <a:t>Lean</a:t>
            </a:r>
            <a:r>
              <a:rPr lang="ru-RU" b="1" dirty="0" smtClean="0"/>
              <a:t> </a:t>
            </a:r>
            <a:r>
              <a:rPr lang="ru-RU" b="1" dirty="0" err="1" smtClean="0"/>
              <a:t>production</a:t>
            </a:r>
            <a:r>
              <a:rPr lang="ru-RU" b="1" dirty="0" smtClean="0"/>
              <a:t>, </a:t>
            </a:r>
            <a:r>
              <a:rPr lang="ru-RU" b="1" dirty="0" err="1" smtClean="0"/>
              <a:t>Lean</a:t>
            </a:r>
            <a:r>
              <a:rPr lang="ru-RU" b="1" dirty="0" smtClean="0"/>
              <a:t> </a:t>
            </a:r>
            <a:r>
              <a:rPr lang="ru-RU" b="1" dirty="0" err="1" smtClean="0"/>
              <a:t>manufacturing</a:t>
            </a:r>
            <a:r>
              <a:rPr lang="ru-RU" b="1" dirty="0" smtClean="0"/>
              <a:t>) –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700808"/>
            <a:ext cx="6192688" cy="43204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представляет </a:t>
            </a:r>
            <a:r>
              <a:rPr lang="ru-RU" dirty="0" smtClean="0"/>
              <a:t>собой подход к управлению организацией, направленный на повышение качества работы за счет сокращения потерь. Этот подход распространяется на все аспекты деятельности – от проектирования и производства, до сбыта продукции.</a:t>
            </a:r>
          </a:p>
          <a:p>
            <a:pPr>
              <a:buNone/>
            </a:pPr>
            <a:r>
              <a:rPr lang="ru-RU" dirty="0" smtClean="0"/>
              <a:t>	Принципы </a:t>
            </a:r>
            <a:r>
              <a:rPr lang="ru-RU" dirty="0" smtClean="0"/>
              <a:t>бережливого производства (система </a:t>
            </a:r>
            <a:r>
              <a:rPr lang="ru-RU" dirty="0" err="1" smtClean="0"/>
              <a:t>Lean</a:t>
            </a:r>
            <a:r>
              <a:rPr lang="ru-RU" dirty="0" smtClean="0"/>
              <a:t>) были разработаны японскими компаниями в конце 1980-х, начале 1990-х годов.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 smtClean="0"/>
              <a:t>Кто главней?</a:t>
            </a:r>
            <a:br>
              <a:rPr lang="ru-RU" b="1" dirty="0" smtClean="0"/>
            </a:br>
            <a:r>
              <a:rPr lang="ru-RU" b="1" i="1" dirty="0" smtClean="0"/>
              <a:t>Притча от Юрия Степанова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256584"/>
          </a:xfrm>
        </p:spPr>
        <p:txBody>
          <a:bodyPr>
            <a:normAutofit fontScale="25000" lnSpcReduction="20000"/>
          </a:bodyPr>
          <a:lstStyle/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морю гуляли волны. Гребни их доставали до неба, берега содрогались от ударов, а корабли разлетались в щепки. Стальным молотом били волны в скалы. Казалось, ещё немного — и скалы рухнут, превратятся в пыль. Хлынет на берег торжествующее море.</a:t>
            </a:r>
          </a:p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Но случилось так, что одна Капля, что вместе с пеной поднялась очень высоко в небо, сказала:</a:t>
            </a:r>
          </a:p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— Я самая главная и самая важная! Я выше всех капель моря!</a:t>
            </a:r>
          </a:p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Другим каплям стало обидно.</a:t>
            </a:r>
          </a:p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— Мы не хуже тебя! Мы все важные и все главные. Мы — единое море.</a:t>
            </a:r>
          </a:p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— Я выше всех, — ответила Капля. — Я мчусь на гребне волны. Я венчаю самую высокую волну. Без меня волна — не волна.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каждая капля сказала, что тоже хочет быть на гребне волны и считаться самой главной. Нижние капли перестали поддерживать верхние, а стали карабкаться наверх. И сразу исчезли на море волны. Оно стало похожим на закипающий суп и беспомощно плескалось, едва вороша маленькие песчинки. И ни одной капле не удавалось и на сантиметр подняться над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поверхностью.</a:t>
            </a:r>
          </a:p>
          <a:p>
            <a:pPr marL="36000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скалы стояли, готовые сдерживать удары волн, и каждая песчинка их крепко держалась друг друга. Они знали, что только вместе они — скала, а по отдельности — сыпучий песок.</a:t>
            </a:r>
            <a:r>
              <a:rPr lang="ru-RU" sz="7200" dirty="0"/>
              <a:t/>
            </a:r>
            <a:br>
              <a:rPr lang="ru-RU" sz="7200" dirty="0"/>
            </a:br>
            <a:endParaRPr lang="ru-RU" sz="7200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бережливого менеджмента школы 22:</a:t>
            </a: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716895" y="4442126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432732" y="3865864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488295" y="39087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716895" y="1927526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432732" y="135126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783695" y="1438576"/>
            <a:ext cx="527497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«Аура школы» / «Французский дух»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488295" y="13941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716895" y="2765726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432732" y="218946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488295" y="22323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718483" y="3602339"/>
            <a:ext cx="4799012" cy="1587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432732" y="3027664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488295" y="30705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716895" y="5302551"/>
            <a:ext cx="4800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432732" y="4726289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488295" y="476915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783695" y="2300589"/>
            <a:ext cx="474655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«Сплав традиций и инноваций»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783695" y="3140376"/>
            <a:ext cx="740657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«Большая дружная семья» / «Школьное братство»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1783695" y="3981751"/>
            <a:ext cx="72040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«Стремление к развитию» / «Вперед в будущее»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1783695" y="4832651"/>
            <a:ext cx="736740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Мудрые наставники и целеустремленные новички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Подходы к мотив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7620000" cy="17716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работы с молодыми педагогами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0</a:t>
            </a:r>
            <a:r>
              <a:rPr lang="ru-RU" sz="2400" dirty="0" smtClean="0"/>
              <a:t>.  Предвосхищение;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</a:t>
            </a:r>
            <a:r>
              <a:rPr lang="ru-RU" sz="2400" dirty="0" smtClean="0"/>
              <a:t>озникновение потребностей;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Поиск </a:t>
            </a:r>
            <a:r>
              <a:rPr lang="ru-RU" sz="2400" dirty="0" smtClean="0"/>
              <a:t>путей </a:t>
            </a:r>
            <a:r>
              <a:rPr lang="ru-RU" sz="2400" dirty="0" smtClean="0"/>
              <a:t>удовлетворения потребностей;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Определение </a:t>
            </a:r>
            <a:r>
              <a:rPr lang="ru-RU" sz="2400" dirty="0" smtClean="0"/>
              <a:t>набора и направления необходимых </a:t>
            </a:r>
            <a:r>
              <a:rPr lang="ru-RU" sz="2400" dirty="0" smtClean="0"/>
              <a:t>действий;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Осуществление действий;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Получение </a:t>
            </a:r>
            <a:r>
              <a:rPr lang="ru-RU" sz="2400" dirty="0" smtClean="0"/>
              <a:t>вознаграждения за осуществление </a:t>
            </a:r>
            <a:r>
              <a:rPr lang="ru-RU" sz="2400" dirty="0" smtClean="0"/>
              <a:t>действий</a:t>
            </a:r>
            <a:r>
              <a:rPr lang="ru-RU" sz="2400" dirty="0" smtClean="0"/>
              <a:t>;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Рефлексия.</a:t>
            </a:r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Ольфакторная пирамида арома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208912" cy="464829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2020-2021 учебный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51845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Проект </a:t>
            </a:r>
            <a:r>
              <a:rPr lang="ru-RU" dirty="0" err="1" smtClean="0"/>
              <a:t>Коворкинг-центр</a:t>
            </a:r>
            <a:r>
              <a:rPr lang="ru-RU" dirty="0" smtClean="0"/>
              <a:t> СМП «Старт в профессию».</a:t>
            </a:r>
          </a:p>
          <a:p>
            <a:r>
              <a:rPr lang="ru-RU" dirty="0" smtClean="0"/>
              <a:t>2. «Амбициозен»</a:t>
            </a:r>
          </a:p>
          <a:p>
            <a:r>
              <a:rPr lang="ru-RU" dirty="0" smtClean="0"/>
              <a:t>3. Муниципальный и краевой этап конкурса «Учитель года»</a:t>
            </a:r>
          </a:p>
          <a:p>
            <a:r>
              <a:rPr lang="ru-RU" dirty="0" smtClean="0"/>
              <a:t>4. Педагогический </a:t>
            </a:r>
            <a:r>
              <a:rPr lang="ru-RU" dirty="0" err="1" smtClean="0"/>
              <a:t>квест</a:t>
            </a:r>
            <a:r>
              <a:rPr lang="ru-RU" dirty="0" smtClean="0"/>
              <a:t> «Я знаю, как это работает»</a:t>
            </a:r>
          </a:p>
          <a:p>
            <a:r>
              <a:rPr lang="ru-RU" dirty="0" smtClean="0"/>
              <a:t>5. Интеллектуальная игра для молодых педагогов «Активатор»</a:t>
            </a:r>
          </a:p>
          <a:p>
            <a:r>
              <a:rPr lang="ru-RU" dirty="0" smtClean="0"/>
              <a:t>6.</a:t>
            </a:r>
            <a:r>
              <a:rPr lang="ru-RU" dirty="0"/>
              <a:t> </a:t>
            </a:r>
            <a:r>
              <a:rPr lang="ru-RU" dirty="0" smtClean="0"/>
              <a:t>Конкурс-игра «Школа </a:t>
            </a:r>
            <a:r>
              <a:rPr lang="ru-RU" dirty="0"/>
              <a:t>Рыбаков </a:t>
            </a:r>
            <a:r>
              <a:rPr lang="ru-RU" dirty="0" smtClean="0"/>
              <a:t>Фонда»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da282c6691220aebf1fec2510f4b25155745d"/>
</p:tagLst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1950</TotalTime>
  <Words>167</Words>
  <Application>Microsoft Office PowerPoint</Application>
  <PresentationFormat>Экран (4:3)</PresentationFormat>
  <Paragraphs>49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Принципы бережливого менеджмента в сопровождении молодых педагогов</vt:lpstr>
      <vt:lpstr>Бережливый менеджмент</vt:lpstr>
      <vt:lpstr>Бережливое производство (Lean production, Lean manufacturing) – </vt:lpstr>
      <vt:lpstr>Кто главней? Притча от Юрия Степанова </vt:lpstr>
      <vt:lpstr>Принципы бережливого менеджмента школы 22:</vt:lpstr>
      <vt:lpstr>Слайд 6</vt:lpstr>
      <vt:lpstr>Этапы работы с молодыми педагогами</vt:lpstr>
      <vt:lpstr>Слайд 8</vt:lpstr>
      <vt:lpstr>2020-2021 учебный год</vt:lpstr>
      <vt:lpstr>Слайд 10</vt:lpstr>
      <vt:lpstr>2021-2022 учебный год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Стопка книг и будильник</dc:title>
  <dc:creator>obstinate</dc:creator>
  <dc:description>Шаблон презентации с сайта https://presentation-creation.ru/</dc:description>
  <cp:lastModifiedBy>Windows User</cp:lastModifiedBy>
  <cp:revision>790</cp:revision>
  <dcterms:created xsi:type="dcterms:W3CDTF">2018-02-25T09:09:03Z</dcterms:created>
  <dcterms:modified xsi:type="dcterms:W3CDTF">2021-08-22T22:07:58Z</dcterms:modified>
</cp:coreProperties>
</file>